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691813" cy="7559675"/>
  <p:notesSz cx="7559675" cy="10691813"/>
  <p:embeddedFontLst>
    <p:embeddedFont>
      <p:font typeface="Cabin Sketch" panose="020B0604020202020204" charset="0"/>
      <p:regular r:id="rId22"/>
      <p:bold r:id="rId23"/>
    </p:embeddedFont>
    <p:embeddedFont>
      <p:font typeface="Chelsea Market" panose="020B0604020202020204" charset="0"/>
      <p:regular r:id="rId24"/>
    </p:embeddedFont>
    <p:embeddedFont>
      <p:font typeface="Comfortaa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96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b3fb29eb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b3fb29eb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4b3fb29e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4b3fb29e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4b3fb29eb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4b3fb29eb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4b3fb29e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4b3fb29e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4b3fb29e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4b3fb29e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4b3fb29eb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4b3fb29eb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4b3fb29eb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4b3fb29eb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4b3fb29eb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4b3fb29eb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4b3fb29e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74b3fb29e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4b3fb29eb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4b3fb29eb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4b3fb29e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4b3fb29e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4b3fb29e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4b3fb29e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4b3fb29e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4b3fb29e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4b3fb29e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4b3fb29e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4b3fb29e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4b3fb29e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4b3fb29e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4b3fb29e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4b3fb29e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4b3fb29e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4b3fb29eb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4b3fb29eb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.jp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8.jpg"/><Relationship Id="rId4" Type="http://schemas.openxmlformats.org/officeDocument/2006/relationships/image" Target="../media/image3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8.jp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hyperlink" Target="http://www.youtube.com/watch?v=mbNY51gmTH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s://antonruckman.myportfolio.com/story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hyperlink" Target="http://www.youtube.com/watch?v=kZk-BtNEih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://www.youtube.com/watch?v=5BfTmbHS2J8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hyperlink" Target="http://www.youtube.com/watch?v=ZbJK-OBySj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hyperlink" Target="http://www.youtube.com/watch?v=m61ZY6Kzt_8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hyperlink" Target="http://www.youtube.com/watch?v=p86HTVgfLr8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image" Target="../media/image22.png"/><Relationship Id="rId5" Type="http://schemas.openxmlformats.org/officeDocument/2006/relationships/hyperlink" Target="http://www.youtube.com/watch?v=fnMYLWI1Vpo" TargetMode="External"/><Relationship Id="rId10" Type="http://schemas.openxmlformats.org/officeDocument/2006/relationships/hyperlink" Target="https://www.amazon.co.uk/s?k=alcohol+marker+pens&amp;crid=VOMWU11WJJO8&amp;sprefix=alcohol+ma%2Caps%2C153&amp;ref=nb_sb_ss_i_2_10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png"/><Relationship Id="rId7" Type="http://schemas.openxmlformats.org/officeDocument/2006/relationships/hyperlink" Target="http://www.youtube.com/watch?v=CS0de_CCOB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hyperlink" Target="http://www.youtube.com/watch?v=u7fbzNqPy3o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8.jp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7050"/>
            <a:ext cx="10454602" cy="73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82950" y="555875"/>
            <a:ext cx="4097700" cy="6485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Year 11 to Year 12     A Level   DT Transition Project</a:t>
            </a:r>
            <a:endParaRPr sz="69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892350" y="524125"/>
            <a:ext cx="2949300" cy="1455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helsea Market"/>
                <a:ea typeface="Chelsea Market"/>
                <a:cs typeface="Chelsea Market"/>
                <a:sym typeface="Chelsea Market"/>
              </a:rPr>
              <a:t>WHAT?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a visual sketch journal which aims to develop design skill a small A5 or A4 sketchbook.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892350" y="2145325"/>
            <a:ext cx="2949300" cy="2319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helsea Market"/>
                <a:ea typeface="Chelsea Market"/>
                <a:cs typeface="Chelsea Market"/>
                <a:sym typeface="Chelsea Market"/>
              </a:rPr>
              <a:t>HOW?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Use a combination techniques and media to illustrate the suggested themes using a range of materials, techniques &amp; processes.</a:t>
            </a:r>
            <a:endParaRPr sz="1800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892350" y="4657500"/>
            <a:ext cx="2949300" cy="2319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helsea Market"/>
                <a:ea typeface="Chelsea Market"/>
                <a:cs typeface="Chelsea Market"/>
                <a:sym typeface="Chelsea Market"/>
              </a:rPr>
              <a:t>WHY?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develop &amp; refine your observation and technical drawing skills by looking more closely at things around you that you see everyday, &amp; to explore skills in creating drawings for design.</a:t>
            </a:r>
            <a:endParaRPr sz="1800">
              <a:latin typeface="Cabin Sketch"/>
              <a:ea typeface="Cabin Sketch"/>
              <a:cs typeface="Cabin Sketch"/>
              <a:sym typeface="Cabin Sketch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5600" y="524123"/>
            <a:ext cx="1208150" cy="12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5600" y="1885200"/>
            <a:ext cx="1208151" cy="120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5600" y="3075725"/>
            <a:ext cx="1208151" cy="120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25675" y="4464325"/>
            <a:ext cx="1208149" cy="120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8">
            <a:alphaModFix/>
          </a:blip>
          <a:srcRect l="5996" t="12771" r="21138" b="9017"/>
          <a:stretch/>
        </p:blipFill>
        <p:spPr>
          <a:xfrm>
            <a:off x="9025675" y="5768350"/>
            <a:ext cx="1208151" cy="120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05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05: Two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computers and laptops.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colour to render your ideas creatively. </a:t>
            </a:r>
            <a:endParaRPr sz="1000"/>
          </a:p>
        </p:txBody>
      </p:sp>
      <p:sp>
        <p:nvSpPr>
          <p:cNvPr id="202" name="Google Shape;202;p22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5">
            <a:alphaModFix/>
          </a:blip>
          <a:srcRect l="727" t="9947" r="2212" b="10409"/>
          <a:stretch/>
        </p:blipFill>
        <p:spPr>
          <a:xfrm>
            <a:off x="5921525" y="1034675"/>
            <a:ext cx="4340674" cy="200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6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/>
          <p:nvPr/>
        </p:nvSpPr>
        <p:spPr>
          <a:xfrm>
            <a:off x="5777800" y="1557950"/>
            <a:ext cx="4484400" cy="1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7">
            <a:alphaModFix/>
          </a:blip>
          <a:srcRect l="909" t="9180" r="1310" b="35482"/>
          <a:stretch/>
        </p:blipFill>
        <p:spPr>
          <a:xfrm>
            <a:off x="5958925" y="5168330"/>
            <a:ext cx="4303277" cy="13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/>
          <p:nvPr/>
        </p:nvSpPr>
        <p:spPr>
          <a:xfrm>
            <a:off x="5777800" y="2258125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5777800" y="3067574"/>
            <a:ext cx="4484400" cy="2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2"/>
          <p:cNvPicPr preferRelativeResize="0"/>
          <p:nvPr/>
        </p:nvPicPr>
        <p:blipFill rotWithShape="1">
          <a:blip r:embed="rId8">
            <a:alphaModFix/>
          </a:blip>
          <a:srcRect l="860" t="11712" r="1359" b="9417"/>
          <a:stretch/>
        </p:blipFill>
        <p:spPr>
          <a:xfrm>
            <a:off x="5958926" y="3191850"/>
            <a:ext cx="4303277" cy="1952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/>
          <p:nvPr/>
        </p:nvSpPr>
        <p:spPr>
          <a:xfrm>
            <a:off x="5777800" y="3782125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2"/>
          <p:cNvSpPr/>
          <p:nvPr/>
        </p:nvSpPr>
        <p:spPr>
          <a:xfrm>
            <a:off x="5810882" y="44391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2"/>
          <p:cNvSpPr/>
          <p:nvPr/>
        </p:nvSpPr>
        <p:spPr>
          <a:xfrm>
            <a:off x="5810882" y="57345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9">
            <a:alphaModFix/>
          </a:blip>
          <a:srcRect t="27367"/>
          <a:stretch/>
        </p:blipFill>
        <p:spPr>
          <a:xfrm>
            <a:off x="531775" y="5078392"/>
            <a:ext cx="2856175" cy="20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10">
            <a:alphaModFix/>
          </a:blip>
          <a:srcRect l="33872" t="1784" r="1448" b="65705"/>
          <a:stretch/>
        </p:blipFill>
        <p:spPr>
          <a:xfrm rot="-5400000">
            <a:off x="3161525" y="5384700"/>
            <a:ext cx="2204475" cy="13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/>
          <p:nvPr/>
        </p:nvSpPr>
        <p:spPr>
          <a:xfrm>
            <a:off x="4177552" y="494847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4834606" y="504338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5810882" y="64203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3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5763400" y="1911550"/>
            <a:ext cx="4484400" cy="3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8</a:t>
            </a:r>
            <a:endParaRPr sz="4700"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THREE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06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4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06: Three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phones and tablets.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colour to render your ideas creatively. </a:t>
            </a:r>
            <a:endParaRPr sz="1000"/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/>
          </a:blip>
          <a:srcRect l="752" t="10813" r="1466" b="13885"/>
          <a:stretch/>
        </p:blipFill>
        <p:spPr>
          <a:xfrm>
            <a:off x="5810875" y="1005100"/>
            <a:ext cx="4484400" cy="194258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6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/>
          <p:nvPr/>
        </p:nvSpPr>
        <p:spPr>
          <a:xfrm>
            <a:off x="5763427" y="1514832"/>
            <a:ext cx="4484400" cy="1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5777800" y="2258125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7">
            <a:alphaModFix/>
          </a:blip>
          <a:srcRect l="1264" t="12120" r="2219" b="31898"/>
          <a:stretch/>
        </p:blipFill>
        <p:spPr>
          <a:xfrm>
            <a:off x="5810875" y="3064900"/>
            <a:ext cx="4398000" cy="143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/>
          <p:nvPr/>
        </p:nvSpPr>
        <p:spPr>
          <a:xfrm>
            <a:off x="11340000" y="1716549"/>
            <a:ext cx="4484400" cy="2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"/>
          <p:cNvSpPr/>
          <p:nvPr/>
        </p:nvSpPr>
        <p:spPr>
          <a:xfrm>
            <a:off x="5777800" y="36771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24"/>
          <p:cNvPicPr preferRelativeResize="0"/>
          <p:nvPr/>
        </p:nvPicPr>
        <p:blipFill rotWithShape="1">
          <a:blip r:embed="rId8">
            <a:alphaModFix/>
          </a:blip>
          <a:srcRect t="8089" r="1574" b="41379"/>
          <a:stretch/>
        </p:blipFill>
        <p:spPr>
          <a:xfrm>
            <a:off x="5810875" y="5214195"/>
            <a:ext cx="4398000" cy="1270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5796510" y="4396062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4"/>
          <p:cNvSpPr/>
          <p:nvPr/>
        </p:nvSpPr>
        <p:spPr>
          <a:xfrm>
            <a:off x="5810882" y="57345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9">
            <a:alphaModFix/>
          </a:blip>
          <a:srcRect t="27367"/>
          <a:stretch/>
        </p:blipFill>
        <p:spPr>
          <a:xfrm>
            <a:off x="531775" y="5078392"/>
            <a:ext cx="2856175" cy="20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10">
            <a:alphaModFix/>
          </a:blip>
          <a:srcRect l="33872" t="1784" r="1448" b="65705"/>
          <a:stretch/>
        </p:blipFill>
        <p:spPr>
          <a:xfrm rot="-5400000">
            <a:off x="3161525" y="5384700"/>
            <a:ext cx="2204475" cy="13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/>
          <p:nvPr/>
        </p:nvSpPr>
        <p:spPr>
          <a:xfrm>
            <a:off x="4177552" y="494847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4834606" y="504338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4"/>
          <p:cNvSpPr/>
          <p:nvPr/>
        </p:nvSpPr>
        <p:spPr>
          <a:xfrm>
            <a:off x="5810882" y="64203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4"/>
          <p:cNvPicPr preferRelativeResize="0"/>
          <p:nvPr/>
        </p:nvPicPr>
        <p:blipFill rotWithShape="1">
          <a:blip r:embed="rId11">
            <a:alphaModFix/>
          </a:blip>
          <a:srcRect l="694" t="31842" r="1525" b="44300"/>
          <a:stretch/>
        </p:blipFill>
        <p:spPr>
          <a:xfrm>
            <a:off x="5806100" y="4521575"/>
            <a:ext cx="4398000" cy="603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4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5763400" y="1911550"/>
            <a:ext cx="4484400" cy="3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9</a:t>
            </a:r>
            <a:endParaRPr sz="4700"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ONE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6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04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9" name="Google Shape;269;p26"/>
          <p:cNvPicPr preferRelativeResize="0"/>
          <p:nvPr/>
        </p:nvPicPr>
        <p:blipFill rotWithShape="1">
          <a:blip r:embed="rId4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04: One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game console designs.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colour to render your ideas creatively. </a:t>
            </a:r>
            <a:endParaRPr sz="1000"/>
          </a:p>
        </p:txBody>
      </p:sp>
      <p:sp>
        <p:nvSpPr>
          <p:cNvPr id="271" name="Google Shape;271;p26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26"/>
          <p:cNvPicPr preferRelativeResize="0"/>
          <p:nvPr/>
        </p:nvPicPr>
        <p:blipFill rotWithShape="1">
          <a:blip r:embed="rId5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6">
            <a:alphaModFix/>
          </a:blip>
          <a:srcRect t="6747" r="12349" b="52750"/>
          <a:stretch/>
        </p:blipFill>
        <p:spPr>
          <a:xfrm>
            <a:off x="531775" y="4847900"/>
            <a:ext cx="4398000" cy="22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7">
            <a:alphaModFix/>
          </a:blip>
          <a:srcRect l="792" t="8276" r="1427" b="7442"/>
          <a:stretch/>
        </p:blipFill>
        <p:spPr>
          <a:xfrm>
            <a:off x="5849625" y="1111050"/>
            <a:ext cx="4398000" cy="213249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6"/>
          <p:cNvSpPr/>
          <p:nvPr/>
        </p:nvSpPr>
        <p:spPr>
          <a:xfrm>
            <a:off x="5777800" y="1710352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5777800" y="2396152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5777800" y="3067574"/>
            <a:ext cx="4484400" cy="2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26"/>
          <p:cNvPicPr preferRelativeResize="0"/>
          <p:nvPr/>
        </p:nvPicPr>
        <p:blipFill rotWithShape="1">
          <a:blip r:embed="rId8">
            <a:alphaModFix/>
          </a:blip>
          <a:srcRect l="273" t="9112" r="2213" b="12738"/>
          <a:stretch/>
        </p:blipFill>
        <p:spPr>
          <a:xfrm>
            <a:off x="5849625" y="3164775"/>
            <a:ext cx="4398000" cy="198277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/>
          <p:nvPr/>
        </p:nvSpPr>
        <p:spPr>
          <a:xfrm>
            <a:off x="5777800" y="3724635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6"/>
          <p:cNvSpPr/>
          <p:nvPr/>
        </p:nvSpPr>
        <p:spPr>
          <a:xfrm>
            <a:off x="5810882" y="44391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26"/>
          <p:cNvPicPr preferRelativeResize="0"/>
          <p:nvPr/>
        </p:nvPicPr>
        <p:blipFill rotWithShape="1">
          <a:blip r:embed="rId9">
            <a:alphaModFix/>
          </a:blip>
          <a:srcRect l="964" t="11331" r="1578" b="38170"/>
          <a:stretch/>
        </p:blipFill>
        <p:spPr>
          <a:xfrm>
            <a:off x="5921523" y="5158156"/>
            <a:ext cx="4326101" cy="12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/>
          <p:nvPr/>
        </p:nvSpPr>
        <p:spPr>
          <a:xfrm>
            <a:off x="5810882" y="5734580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7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5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5763400" y="1849500"/>
            <a:ext cx="4484400" cy="3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10</a:t>
            </a:r>
            <a:endParaRPr sz="4700"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TWO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8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05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4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05: Two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tape measures.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colour to render your ideas creatively. </a:t>
            </a:r>
            <a:endParaRPr sz="1000"/>
          </a:p>
        </p:txBody>
      </p:sp>
      <p:sp>
        <p:nvSpPr>
          <p:cNvPr id="301" name="Google Shape;301;p28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 rotWithShape="1">
          <a:blip r:embed="rId5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/>
          <p:cNvPicPr preferRelativeResize="0"/>
          <p:nvPr/>
        </p:nvPicPr>
        <p:blipFill rotWithShape="1">
          <a:blip r:embed="rId6">
            <a:alphaModFix/>
          </a:blip>
          <a:srcRect l="1426" t="9344" r="2216" b="13554"/>
          <a:stretch/>
        </p:blipFill>
        <p:spPr>
          <a:xfrm>
            <a:off x="5810873" y="1038477"/>
            <a:ext cx="4321752" cy="194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/>
          <p:cNvPicPr preferRelativeResize="0"/>
          <p:nvPr/>
        </p:nvPicPr>
        <p:blipFill rotWithShape="1">
          <a:blip r:embed="rId7">
            <a:alphaModFix/>
          </a:blip>
          <a:srcRect l="1188" t="18341" r="2221" b="25975"/>
          <a:stretch/>
        </p:blipFill>
        <p:spPr>
          <a:xfrm>
            <a:off x="5810875" y="5128408"/>
            <a:ext cx="4398000" cy="14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 rotWithShape="1">
          <a:blip r:embed="rId8">
            <a:alphaModFix/>
          </a:blip>
          <a:srcRect t="6747" r="12349" b="52750"/>
          <a:stretch/>
        </p:blipFill>
        <p:spPr>
          <a:xfrm>
            <a:off x="531775" y="4847900"/>
            <a:ext cx="4398000" cy="22853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/>
          <p:nvPr/>
        </p:nvSpPr>
        <p:spPr>
          <a:xfrm>
            <a:off x="5777800" y="1634152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8"/>
          <p:cNvSpPr/>
          <p:nvPr/>
        </p:nvSpPr>
        <p:spPr>
          <a:xfrm>
            <a:off x="5777800" y="2319952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28"/>
          <p:cNvPicPr preferRelativeResize="0"/>
          <p:nvPr/>
        </p:nvPicPr>
        <p:blipFill rotWithShape="1">
          <a:blip r:embed="rId9">
            <a:alphaModFix/>
          </a:blip>
          <a:srcRect l="1264" t="8272" r="2219" b="12862"/>
          <a:stretch/>
        </p:blipFill>
        <p:spPr>
          <a:xfrm>
            <a:off x="5810875" y="3081000"/>
            <a:ext cx="4321752" cy="198631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/>
          <p:nvPr/>
        </p:nvSpPr>
        <p:spPr>
          <a:xfrm>
            <a:off x="5777800" y="369154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5777800" y="366280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5767764" y="436731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5810882" y="572020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5734682" y="642471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6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5763400" y="2012175"/>
            <a:ext cx="4484400" cy="3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11</a:t>
            </a:r>
            <a:endParaRPr sz="4700"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THREE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0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327" name="Google Shape;327;p30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8" name="Google Shape;328;p30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329" name="Google Shape;329;p30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06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4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0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06: Three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cameras.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colour to render your ideas creatively. </a:t>
            </a:r>
            <a:endParaRPr sz="1000"/>
          </a:p>
        </p:txBody>
      </p:sp>
      <p:sp>
        <p:nvSpPr>
          <p:cNvPr id="332" name="Google Shape;332;p30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0"/>
          <p:cNvPicPr preferRelativeResize="0"/>
          <p:nvPr/>
        </p:nvPicPr>
        <p:blipFill rotWithShape="1">
          <a:blip r:embed="rId5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6">
            <a:alphaModFix/>
          </a:blip>
          <a:srcRect l="679" t="9349" r="2270" b="13191"/>
          <a:stretch/>
        </p:blipFill>
        <p:spPr>
          <a:xfrm>
            <a:off x="5841148" y="1063450"/>
            <a:ext cx="4291474" cy="192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 rotWithShape="1">
          <a:blip r:embed="rId7">
            <a:alphaModFix/>
          </a:blip>
          <a:srcRect t="6747" r="12349" b="52750"/>
          <a:stretch/>
        </p:blipFill>
        <p:spPr>
          <a:xfrm>
            <a:off x="531775" y="4847900"/>
            <a:ext cx="4398000" cy="22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 rotWithShape="1">
          <a:blip r:embed="rId8">
            <a:alphaModFix/>
          </a:blip>
          <a:srcRect l="776" t="11950" r="2221" b="11096"/>
          <a:stretch/>
        </p:blipFill>
        <p:spPr>
          <a:xfrm>
            <a:off x="5907150" y="3112225"/>
            <a:ext cx="4291474" cy="191504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/>
          <p:nvPr/>
        </p:nvSpPr>
        <p:spPr>
          <a:xfrm>
            <a:off x="5777800" y="160540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0"/>
          <p:cNvSpPr/>
          <p:nvPr/>
        </p:nvSpPr>
        <p:spPr>
          <a:xfrm>
            <a:off x="5777800" y="2276835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0"/>
          <p:cNvSpPr/>
          <p:nvPr/>
        </p:nvSpPr>
        <p:spPr>
          <a:xfrm>
            <a:off x="5777800" y="369154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0"/>
          <p:cNvPicPr preferRelativeResize="0"/>
          <p:nvPr/>
        </p:nvPicPr>
        <p:blipFill rotWithShape="1">
          <a:blip r:embed="rId9">
            <a:alphaModFix/>
          </a:blip>
          <a:srcRect l="645" t="9681" r="1574" b="39844"/>
          <a:stretch/>
        </p:blipFill>
        <p:spPr>
          <a:xfrm>
            <a:off x="5921525" y="5149550"/>
            <a:ext cx="4291474" cy="1246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/>
          <p:nvPr/>
        </p:nvSpPr>
        <p:spPr>
          <a:xfrm>
            <a:off x="5777800" y="366280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0"/>
          <p:cNvSpPr/>
          <p:nvPr/>
        </p:nvSpPr>
        <p:spPr>
          <a:xfrm>
            <a:off x="5767764" y="4338571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"/>
          <p:cNvSpPr/>
          <p:nvPr/>
        </p:nvSpPr>
        <p:spPr>
          <a:xfrm>
            <a:off x="5810882" y="572020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0"/>
          <p:cNvSpPr/>
          <p:nvPr/>
        </p:nvSpPr>
        <p:spPr>
          <a:xfrm>
            <a:off x="5734682" y="6424717"/>
            <a:ext cx="4484400" cy="11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1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560525" y="517425"/>
            <a:ext cx="4354800" cy="2497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SUMMER CHALLENGE</a:t>
            </a:r>
            <a:endParaRPr sz="60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12-18</a:t>
            </a:r>
            <a:endParaRPr sz="4000" b="1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351" name="Google Shape;351;p31"/>
          <p:cNvSpPr txBox="1"/>
          <p:nvPr/>
        </p:nvSpPr>
        <p:spPr>
          <a:xfrm>
            <a:off x="560525" y="3067675"/>
            <a:ext cx="43548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fortaa"/>
                <a:ea typeface="Comfortaa"/>
                <a:cs typeface="Comfortaa"/>
                <a:sym typeface="Comfortaa"/>
              </a:rPr>
              <a:t>Have a go at drawing products from the list below in</a:t>
            </a:r>
            <a:r>
              <a:rPr lang="en-GB" sz="1900" b="1">
                <a:latin typeface="Comfortaa"/>
                <a:ea typeface="Comfortaa"/>
                <a:cs typeface="Comfortaa"/>
                <a:sym typeface="Comfortaa"/>
              </a:rPr>
              <a:t> ONE</a:t>
            </a:r>
            <a:r>
              <a:rPr lang="en-GB" sz="1900">
                <a:latin typeface="Comfortaa"/>
                <a:ea typeface="Comfortaa"/>
                <a:cs typeface="Comfortaa"/>
                <a:sym typeface="Comfortaa"/>
              </a:rPr>
              <a:t> of the perspective methods learned.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2" name="Google Shape;352;p31"/>
          <p:cNvSpPr txBox="1"/>
          <p:nvPr/>
        </p:nvSpPr>
        <p:spPr>
          <a:xfrm>
            <a:off x="412464" y="4210400"/>
            <a:ext cx="2213400" cy="3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Headphones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Toothbrushes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Lamps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Kettles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Vases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Watches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Suitcases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Stationary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Pans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Electric shavers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Peelers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3" name="Google Shape;353;p31"/>
          <p:cNvSpPr txBox="1"/>
          <p:nvPr/>
        </p:nvSpPr>
        <p:spPr>
          <a:xfrm>
            <a:off x="2539489" y="4210400"/>
            <a:ext cx="2644200" cy="3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Knives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Computer mouse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Helmets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Chairs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Printers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Bags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Trainers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Games Controllers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Remote Controls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Glasses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en-GB" sz="1500">
                <a:latin typeface="Comfortaa"/>
                <a:ea typeface="Comfortaa"/>
                <a:cs typeface="Comfortaa"/>
                <a:sym typeface="Comfortaa"/>
              </a:rPr>
              <a:t>Iron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4" name="Google Shape;3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700" y="2122850"/>
            <a:ext cx="2392650" cy="18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8850" y="5887368"/>
            <a:ext cx="2206875" cy="131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 rotWithShape="1">
          <a:blip r:embed="rId6">
            <a:alphaModFix/>
          </a:blip>
          <a:srcRect l="35749" r="4186"/>
          <a:stretch/>
        </p:blipFill>
        <p:spPr>
          <a:xfrm>
            <a:off x="5849050" y="2257050"/>
            <a:ext cx="1825925" cy="15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 rotWithShape="1">
          <a:blip r:embed="rId7">
            <a:alphaModFix/>
          </a:blip>
          <a:srcRect l="4110" t="13379" r="4938" b="13744"/>
          <a:stretch/>
        </p:blipFill>
        <p:spPr>
          <a:xfrm>
            <a:off x="5818253" y="4016663"/>
            <a:ext cx="2644200" cy="158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84800" y="4056475"/>
            <a:ext cx="1702750" cy="17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0093" y="5642092"/>
            <a:ext cx="2118758" cy="15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49050" y="423150"/>
            <a:ext cx="2633130" cy="17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84796" y="616796"/>
            <a:ext cx="1702750" cy="131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615" t="18694" r="3221" b="22992"/>
          <a:stretch/>
        </p:blipFill>
        <p:spPr>
          <a:xfrm>
            <a:off x="546155" y="413573"/>
            <a:ext cx="4383773" cy="1526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551762" y="1994573"/>
            <a:ext cx="4383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latin typeface="Comfortaa"/>
                <a:ea typeface="Comfortaa"/>
                <a:cs typeface="Comfortaa"/>
                <a:sym typeface="Comfortaa"/>
              </a:rPr>
              <a:t>Anton Ruckman</a:t>
            </a: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 is a </a:t>
            </a:r>
            <a:r>
              <a:rPr lang="en-GB" sz="1100" i="1">
                <a:latin typeface="Comfortaa"/>
                <a:ea typeface="Comfortaa"/>
                <a:cs typeface="Comfortaa"/>
                <a:sym typeface="Comfortaa"/>
              </a:rPr>
              <a:t>Multidisciplinary Designer</a:t>
            </a: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 who has launched video tutorials to teach you all the basics you need to know to become an elegant and skilled design sketcher.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https://antonruckman.myportfolio.com/story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Each week follow Anton’s ‘Beginners’ tutorials and recreate his samples in a sketchbook/notebook of your own.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Once complete, you will then complete a sketch a week challenge between now and the summer holidays.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Upload photos of your progress to our instagram account: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l="6800" t="29850" r="6348" b="29274"/>
          <a:stretch/>
        </p:blipFill>
        <p:spPr>
          <a:xfrm>
            <a:off x="1580033" y="4771699"/>
            <a:ext cx="2327349" cy="23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descr="Sketching for Designers course. Beginner Level, Lesson 01. Drawing tools introduction. Quick overview." title="How to  Draw . Sketching for Product Designers  Tutorial. Tools.  Beginner0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0925" y="4153700"/>
            <a:ext cx="4383775" cy="30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9">
            <a:alphaModFix/>
          </a:blip>
          <a:srcRect b="8525"/>
          <a:stretch/>
        </p:blipFill>
        <p:spPr>
          <a:xfrm>
            <a:off x="5825225" y="392400"/>
            <a:ext cx="2504910" cy="32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6085080" y="891100"/>
            <a:ext cx="2127000" cy="29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helsea Market"/>
                <a:ea typeface="Chelsea Market"/>
                <a:cs typeface="Chelsea Market"/>
                <a:sym typeface="Chelsea Market"/>
              </a:rPr>
              <a:t>What do I need?</a:t>
            </a:r>
            <a:endParaRPr sz="15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An A4/A5 notebook / sketchbook / paper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A mobile phone / laptop / tablet with access to youtube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A Pencil / sketch pencils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Biro pen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Ballpoint pen</a:t>
            </a:r>
            <a:endParaRPr sz="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Rubber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Sharpener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8652325" y="2155900"/>
            <a:ext cx="14805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100000">
            <a:off x="9300206" y="3328600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5820925" y="3650650"/>
            <a:ext cx="34926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1: Basic Tools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8465475" y="14085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1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439850" y="4597875"/>
            <a:ext cx="14805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18697">
            <a:off x="860369" y="3910075"/>
            <a:ext cx="639466" cy="64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descr="Sketching for Designers course. Beginner Level, Lesson 01. Drawing straight lines." title="How to  Draw . Sketching for Product Designers  Tutorial. LINES  Beginner0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050" y="351000"/>
            <a:ext cx="4457024" cy="334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1480475" y="3780000"/>
            <a:ext cx="34926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2: Lines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8" name="Google Shape;88;p15" descr="Sketching for Designers course. Beginner Level, Lesson 03. Drawing basic forms" title="How to Draw. Sketching for Product Designers. Tutorial.BASIC SHAPES  Beginner0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0400" y="3931200"/>
            <a:ext cx="4370400" cy="32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8652325" y="1927300"/>
            <a:ext cx="14805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9300206" y="3100000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/>
        </p:nvSpPr>
        <p:spPr>
          <a:xfrm>
            <a:off x="5820925" y="3422050"/>
            <a:ext cx="3966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3: Basic Shapes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2120863" y="4416962"/>
            <a:ext cx="2757750" cy="26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82254" y="527150"/>
            <a:ext cx="2770062" cy="27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439850" y="59013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1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8541675" y="13323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2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439850" y="4597875"/>
            <a:ext cx="14805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18697">
            <a:off x="860369" y="3910075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1480475" y="3780000"/>
            <a:ext cx="34926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4: One Point Perspective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8652325" y="1927300"/>
            <a:ext cx="14805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9300206" y="3100000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5820925" y="3041050"/>
            <a:ext cx="3966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5: Two Point Perspective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07" name="Google Shape;107;p16" descr="Sketching for Designers course. Beginner Level, Lesson 04. Quick overview about one point perspective. Rules and tips." title="How to  Draw ONE POINT PERSPECTIVE. Sketching for Product Designers  Tutorial.  Beginner0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025" y="351000"/>
            <a:ext cx="4457050" cy="334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 descr="Sketching for Designers course. Beginner Level, Lesson 05. Quick overview about TWO point perspective. Rules and tips." title="How to  Sketch TWO POINT PERSPECTIVE. Sketching for Product Designers  Tutorial.  Beginner0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6405" y="3866213"/>
            <a:ext cx="4457050" cy="334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9">
            <a:alphaModFix/>
          </a:blip>
          <a:srcRect l="25445"/>
          <a:stretch/>
        </p:blipFill>
        <p:spPr>
          <a:xfrm>
            <a:off x="1920348" y="4774450"/>
            <a:ext cx="3034525" cy="228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10">
            <a:alphaModFix/>
          </a:blip>
          <a:srcRect l="13860" t="15466" r="8536" b="-399"/>
          <a:stretch/>
        </p:blipFill>
        <p:spPr>
          <a:xfrm>
            <a:off x="5825775" y="907625"/>
            <a:ext cx="2878774" cy="177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8617875" y="14085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3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224250" y="578497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2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439850" y="4597875"/>
            <a:ext cx="14805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18697">
            <a:off x="860369" y="3910075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1322275" y="3780000"/>
            <a:ext cx="365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6: Three Point Perspective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8984425" y="2029275"/>
            <a:ext cx="1300800" cy="13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9300206" y="3100000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5820925" y="3407677"/>
            <a:ext cx="3966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7: Basic Render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4" name="Google Shape;124;p17" descr="Sketching for Designers course. Beginner Level, Lesson 05. Quick overview about THREE point perspective. Rules and tips." title="How to  Sketch THREE POINT PERSPECTIVE. Sketching for Product Designers  Tutorial.  Beginner0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482" y="426875"/>
            <a:ext cx="4368967" cy="32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 descr="This video is a quick introduction about how to sketch and render with markers." title="How to Sketch BASIC RENDER TECHNIQUE. Sketching for Product Designers Tutorial. Beginner 0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0925" y="3931944"/>
            <a:ext cx="4368976" cy="327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9">
            <a:alphaModFix/>
          </a:blip>
          <a:srcRect b="8525"/>
          <a:stretch/>
        </p:blipFill>
        <p:spPr>
          <a:xfrm>
            <a:off x="5825225" y="392400"/>
            <a:ext cx="2013250" cy="26162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7933700" y="402425"/>
            <a:ext cx="21558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helsea Market"/>
                <a:ea typeface="Chelsea Market"/>
                <a:cs typeface="Chelsea Market"/>
                <a:sym typeface="Chelsea Market"/>
              </a:rPr>
              <a:t>What can I buy instead?</a:t>
            </a:r>
            <a:endParaRPr sz="17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36876" y="788923"/>
            <a:ext cx="472275" cy="4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6208975" y="891100"/>
            <a:ext cx="1300800" cy="17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10"/>
              </a:rPr>
              <a:t>https://www.amazon.co.uk/s?k=alcohol+marker+pens&amp;crid=VOMWU11WJJO8&amp;sprefix=alcohol+ma%2Caps%2C153&amp;ref=nb_sb_ss_i_2_10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11">
            <a:alphaModFix/>
          </a:blip>
          <a:srcRect l="5030" t="15345" r="59140" b="23952"/>
          <a:stretch/>
        </p:blipFill>
        <p:spPr>
          <a:xfrm>
            <a:off x="7849025" y="1295801"/>
            <a:ext cx="1165781" cy="11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70922" y="2476413"/>
            <a:ext cx="908950" cy="91084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/>
        </p:nvSpPr>
        <p:spPr>
          <a:xfrm>
            <a:off x="8770275" y="14085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4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224250" y="578497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3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13">
            <a:alphaModFix/>
          </a:blip>
          <a:srcRect l="32570" t="47940" r="26399" b="3319"/>
          <a:stretch/>
        </p:blipFill>
        <p:spPr>
          <a:xfrm>
            <a:off x="2116800" y="4796500"/>
            <a:ext cx="2692800" cy="22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439850" y="4597875"/>
            <a:ext cx="14805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18697">
            <a:off x="860369" y="3910075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1322275" y="3736882"/>
            <a:ext cx="36507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8: How to sketch with markers</a:t>
            </a:r>
            <a:endParaRPr sz="24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8804725" y="1892850"/>
            <a:ext cx="14805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mfortaa"/>
                <a:ea typeface="Comfortaa"/>
                <a:cs typeface="Comfortaa"/>
                <a:sym typeface="Comfortaa"/>
              </a:rPr>
              <a:t>Watch the tutorial and copy the techniques demonstrated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9452606" y="3100000"/>
            <a:ext cx="639466" cy="6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5820925" y="2968825"/>
            <a:ext cx="38376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9: How to render a metal cylinder</a:t>
            </a:r>
            <a:endParaRPr sz="2300" b="1">
              <a:solidFill>
                <a:srgbClr val="FF99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46" name="Google Shape;146;p18" descr="This is a part of my daily routine. Sketching for Designers course.  Quick overview. Pencil, COPIC and TOUCHFIVE markers." title="How to Sketch with Markers. Product Design sketchi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938" y="421505"/>
            <a:ext cx="4368967" cy="32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 descr="This video is about How to make a quick render of a metal cylinder." title="How to render metal cylinder.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0925" y="3903756"/>
            <a:ext cx="4406626" cy="330496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8770275" y="140852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5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224250" y="5784975"/>
            <a:ext cx="17391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Chelsea Market"/>
                <a:ea typeface="Chelsea Market"/>
                <a:cs typeface="Chelsea Market"/>
                <a:sym typeface="Chelsea Market"/>
              </a:rPr>
              <a:t>WEEK 4</a:t>
            </a:r>
            <a:endParaRPr sz="26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9">
            <a:alphaModFix/>
          </a:blip>
          <a:srcRect l="8809" r="15770"/>
          <a:stretch/>
        </p:blipFill>
        <p:spPr>
          <a:xfrm>
            <a:off x="2035827" y="4802175"/>
            <a:ext cx="2770950" cy="20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9625" y="491000"/>
            <a:ext cx="2510649" cy="251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1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5763400" y="1767826"/>
            <a:ext cx="4484400" cy="3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helsea Market"/>
                <a:ea typeface="Chelsea Market"/>
                <a:cs typeface="Chelsea Market"/>
                <a:sym typeface="Chelsea Market"/>
              </a:rPr>
              <a:t>WEEK 6</a:t>
            </a:r>
            <a:endParaRPr sz="4700" b="1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ONE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531775" y="402425"/>
            <a:ext cx="4398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Cabin Sketch"/>
                <a:ea typeface="Cabin Sketch"/>
                <a:cs typeface="Cabin Sketch"/>
                <a:sym typeface="Cabin Sketch"/>
              </a:rPr>
              <a:t>SKETCH A WEEK TASK</a:t>
            </a:r>
            <a:endParaRPr sz="35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560525" y="962968"/>
            <a:ext cx="44844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omfortaa"/>
                <a:ea typeface="Comfortaa"/>
                <a:cs typeface="Comfortaa"/>
                <a:sym typeface="Comfortaa"/>
              </a:rPr>
              <a:t>Based on ONE POINT PERSPECTIVE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4">
            <a:alphaModFix/>
          </a:blip>
          <a:srcRect t="27367"/>
          <a:stretch/>
        </p:blipFill>
        <p:spPr>
          <a:xfrm>
            <a:off x="531775" y="5078392"/>
            <a:ext cx="2856175" cy="20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5">
            <a:alphaModFix/>
          </a:blip>
          <a:srcRect l="33872" t="1784" r="1448" b="65705"/>
          <a:stretch/>
        </p:blipFill>
        <p:spPr>
          <a:xfrm rot="-5400000">
            <a:off x="3161525" y="5384700"/>
            <a:ext cx="2204475" cy="13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4177552" y="494847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4834606" y="5043385"/>
            <a:ext cx="134100" cy="220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6">
            <a:alphaModFix/>
          </a:blip>
          <a:srcRect l="646" t="8849" r="2846" b="69882"/>
          <a:stretch/>
        </p:blipFill>
        <p:spPr>
          <a:xfrm>
            <a:off x="5845325" y="1088225"/>
            <a:ext cx="4398000" cy="54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6">
            <a:alphaModFix/>
          </a:blip>
          <a:srcRect l="968" t="35946" r="2217" b="41112"/>
          <a:stretch/>
        </p:blipFill>
        <p:spPr>
          <a:xfrm>
            <a:off x="5845325" y="1763750"/>
            <a:ext cx="4398000" cy="58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5921525" y="354975"/>
            <a:ext cx="42111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latin typeface="Cabin Sketch"/>
                <a:ea typeface="Cabin Sketch"/>
                <a:cs typeface="Cabin Sketch"/>
                <a:sym typeface="Cabin Sketch"/>
              </a:rPr>
              <a:t>INSPIRATION PAGE</a:t>
            </a:r>
            <a:endParaRPr sz="3900" b="1">
              <a:latin typeface="Cabin Sketch"/>
              <a:ea typeface="Cabin Sketch"/>
              <a:cs typeface="Cabin Sketch"/>
              <a:sym typeface="Cabin Sketch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6">
            <a:alphaModFix/>
          </a:blip>
          <a:srcRect l="1341" t="63346" r="2808" b="13535"/>
          <a:stretch/>
        </p:blipFill>
        <p:spPr>
          <a:xfrm>
            <a:off x="5845325" y="2480275"/>
            <a:ext cx="4398000" cy="59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7">
            <a:alphaModFix/>
          </a:blip>
          <a:srcRect l="748" t="35893" r="5626" b="41666"/>
          <a:stretch/>
        </p:blipFill>
        <p:spPr>
          <a:xfrm>
            <a:off x="5907152" y="3220005"/>
            <a:ext cx="4348118" cy="5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8">
            <a:alphaModFix/>
          </a:blip>
          <a:srcRect l="1397" t="10546" r="2216" b="68211"/>
          <a:stretch/>
        </p:blipFill>
        <p:spPr>
          <a:xfrm>
            <a:off x="5839000" y="3949225"/>
            <a:ext cx="4398000" cy="5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8">
            <a:alphaModFix/>
          </a:blip>
          <a:srcRect l="586" t="37279" r="1632" b="38344"/>
          <a:stretch/>
        </p:blipFill>
        <p:spPr>
          <a:xfrm>
            <a:off x="5907150" y="4572957"/>
            <a:ext cx="4348123" cy="60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8">
            <a:alphaModFix/>
          </a:blip>
          <a:srcRect t="66768" r="2219" b="11245"/>
          <a:stretch/>
        </p:blipFill>
        <p:spPr>
          <a:xfrm>
            <a:off x="5921525" y="5261175"/>
            <a:ext cx="4310765" cy="5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9">
            <a:alphaModFix/>
          </a:blip>
          <a:srcRect l="881" t="12141" r="2218" b="65396"/>
          <a:stretch/>
        </p:blipFill>
        <p:spPr>
          <a:xfrm>
            <a:off x="5921525" y="5884900"/>
            <a:ext cx="4310774" cy="5621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6510800" y="6492095"/>
            <a:ext cx="3751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TIP: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Watch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 b="1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lesson 04</a:t>
            </a:r>
            <a:r>
              <a:rPr lang="en-GB" sz="1200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200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again if you cannot remember how to present your sketches in one point perspective.</a:t>
            </a:r>
            <a:endParaRPr sz="1200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 rotWithShape="1">
          <a:blip r:embed="rId10">
            <a:alphaModFix/>
          </a:blip>
          <a:srcRect l="28137" t="16524" r="26229" b="17507"/>
          <a:stretch/>
        </p:blipFill>
        <p:spPr>
          <a:xfrm>
            <a:off x="5907150" y="6525550"/>
            <a:ext cx="489930" cy="7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546150" y="1422900"/>
            <a:ext cx="24864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your learning from</a:t>
            </a:r>
            <a:r>
              <a:rPr lang="en-GB" b="1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99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04: One Point Perspective</a:t>
            </a: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sketch a range of </a:t>
            </a:r>
            <a:r>
              <a:rPr lang="en-GB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baskets / laundry basket designs.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Fill a page in your sketchbook, notebook or paper.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GO: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Have a go at using line techniques to present your ideas creatively. </a:t>
            </a:r>
            <a:endParaRPr sz="1000"/>
          </a:p>
        </p:txBody>
      </p:sp>
      <p:sp>
        <p:nvSpPr>
          <p:cNvPr id="182" name="Google Shape;182;p20"/>
          <p:cNvSpPr txBox="1"/>
          <p:nvPr/>
        </p:nvSpPr>
        <p:spPr>
          <a:xfrm>
            <a:off x="3147600" y="1523525"/>
            <a:ext cx="1782300" cy="3220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omfortaa"/>
                <a:ea typeface="Comfortaa"/>
                <a:cs typeface="Comfortaa"/>
                <a:sym typeface="Comfortaa"/>
              </a:rPr>
              <a:t>Remember to upload your work to: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11">
            <a:alphaModFix/>
          </a:blip>
          <a:srcRect l="6800" t="29850" r="6348" b="29274"/>
          <a:stretch/>
        </p:blipFill>
        <p:spPr>
          <a:xfrm>
            <a:off x="3256165" y="2928637"/>
            <a:ext cx="1541826" cy="157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 t="20086" b="20484"/>
          <a:stretch/>
        </p:blipFill>
        <p:spPr>
          <a:xfrm>
            <a:off x="152400" y="129350"/>
            <a:ext cx="10454602" cy="73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560525" y="707225"/>
            <a:ext cx="4354800" cy="612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SKETCH A WEEK TASK 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2</a:t>
            </a:r>
            <a:endParaRPr sz="94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5763400" y="1820701"/>
            <a:ext cx="4484400" cy="3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WEEK 7</a:t>
            </a:r>
            <a:endParaRPr sz="4700"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TWO </a:t>
            </a:r>
            <a:endParaRPr sz="47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 b="1">
                <a:latin typeface="Comfortaa"/>
                <a:ea typeface="Comfortaa"/>
                <a:cs typeface="Comfortaa"/>
                <a:sym typeface="Comfortaa"/>
              </a:rPr>
              <a:t>POINT PERSPECTIVE</a:t>
            </a:r>
            <a:endParaRPr sz="4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Microsoft Office PowerPoint</Application>
  <PresentationFormat>Custom</PresentationFormat>
  <Paragraphs>223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G Smith</dc:creator>
  <cp:lastModifiedBy>Mr G Smith</cp:lastModifiedBy>
  <cp:revision>2</cp:revision>
  <dcterms:modified xsi:type="dcterms:W3CDTF">2020-06-15T08:12:31Z</dcterms:modified>
</cp:coreProperties>
</file>